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64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6A9833A-6161-451F-9B82-6FBF761B6165}">
          <p14:sldIdLst>
            <p14:sldId id="256"/>
          </p14:sldIdLst>
        </p14:section>
        <p14:section name="Untitled Section" id="{73A435DB-0608-45AE-8C5B-B0F26A26A7F4}">
          <p14:sldIdLst>
            <p14:sldId id="257"/>
            <p14:sldId id="258"/>
            <p14:sldId id="264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0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48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7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3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250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07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50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5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23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11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2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61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4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1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16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31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250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078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50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5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2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1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275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26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49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17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1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4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0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0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9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7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5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5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chanese@crec.or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7999"/>
          </a:xfrm>
        </p:spPr>
        <p:txBody>
          <a:bodyPr anchor="t">
            <a:normAutofit fontScale="90000"/>
          </a:bodyPr>
          <a:lstStyle/>
          <a:p>
            <a:r>
              <a:rPr lang="en-US" sz="6700" dirty="0" smtClean="0">
                <a:latin typeface="Aharoni" pitchFamily="2" charset="-79"/>
                <a:cs typeface="Aharoni" pitchFamily="2" charset="-79"/>
              </a:rPr>
              <a:t>Greater Hartford Academy of the Arts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9</a:t>
            </a:r>
            <a:r>
              <a:rPr lang="en-US" baseline="30000" dirty="0" smtClean="0">
                <a:latin typeface="Aharoni" pitchFamily="2" charset="-79"/>
                <a:cs typeface="Aharoni" pitchFamily="2" charset="-79"/>
              </a:rPr>
              <a:t>th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Grade English 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American Literature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Mr. Chanese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  <a:hlinkClick r:id="rId3"/>
              </a:rPr>
              <a:t>nchanese@crec.org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chanese.wikispaces.com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@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ChaneseCentral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230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854"/>
            <a:ext cx="91440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What You Need To Know: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Every day, you will need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Dedicated Notebook for Taking Near-Daily Notes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one subject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section of a multi-subject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journal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Some tree bark that you will not lose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Folder / Portfolio for Handouts, Assignments, and Returned Work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pocket folder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three-ring binder…not to be confused with a three-ring circus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treasure chest you refrain from burying at least until June.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Writing Instrument for Writing, Nose-Picking, and Ear-Cleaning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Pen (black or blue)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Pencil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NOTE: I will not accept work written in marker, crayon, highlighter or some crazy color ink. All of those give me headaches and contribute to vision loss.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NOTE #2: Do not ask me for a writing instrument because I am not a purveyor of writing instruments. Ask a classmate or check the “Bucket O’ Floor Pens/Pencils.” These are instruments that were found on the floor and are shameful.  </a:t>
            </a:r>
          </a:p>
          <a:p>
            <a:pPr marL="1257300" lvl="2" indent="-342900">
              <a:buFont typeface="+mj-lt"/>
              <a:buAutoNum type="arabicPeriod"/>
            </a:pPr>
            <a:endParaRPr lang="en-US" dirty="0" smtClean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0950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6042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What You Need To Know: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Every day, you will need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Text(s) With Which We Are Working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book(s) we are reading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articles we are discussing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poems we are analyzing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lyrics we are singing, recording, and uploading on YouTube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artwork we are recreating with condiments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Three R’s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Respect – me, each other, ideas, efforts, successes, and failures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Being on time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Listening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 interfering with other people’s learning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Responsibility – for yourself, your work, your attitude, your behavior, your school, your learning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Do the work assigned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Know due dates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Newton’s Law applies to school too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Readiness – when you walk out each morning, you have to know where you’re going. </a:t>
            </a:r>
          </a:p>
          <a:p>
            <a:pPr lvl="3"/>
            <a:endParaRPr lang="en-US" sz="2000" dirty="0" smtClean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570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0782" y="0"/>
            <a:ext cx="916478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4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 Overview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American Literature – an overview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Colonial Times to early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20</a:t>
            </a:r>
            <a:r>
              <a:rPr lang="en-US" sz="2800" baseline="30000" dirty="0" smtClean="0">
                <a:latin typeface="Aharoni" pitchFamily="2" charset="-79"/>
                <a:cs typeface="Aharoni" pitchFamily="2" charset="-79"/>
              </a:rPr>
              <a:t>th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Century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Essential Questions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What does it mean to be “American” and/or what is America as a concept or idea?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does American Literature evolve? In what ways does it innovate?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does American Literature reflect culture and societal changes?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 other forms of art reflect American qualities?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What have other written about American art and Literature? What are some criticisms of American art?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In what ways are you a part of America? 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552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856" y="-11484"/>
            <a:ext cx="9157855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 Structure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Grades Are Based on TOTAL POINTS.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Types of Assignments and Point Values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Classwork/Homework: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5-20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/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assignment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One-Pages: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50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/ one-page</a:t>
            </a:r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Quizzes: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10-50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/ quiz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Projects/Papers/Tests: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100-200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/ assignment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Expect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10-20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Classwork/Homework,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5-10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Quizzes,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1-3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Projects, PER QUARTER	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Grade Policies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Late assignments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I am not interested in late classwork/homework assignments. I am more interested in sand or cardboard hats.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Missed/Late Quizzes must be made up within THREE days of your return to school. You are responsible for scheduling makeup quiz.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Late papers/projects will be penalized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pts/day late unless there are exceptional circumstances. </a:t>
            </a:r>
          </a:p>
        </p:txBody>
      </p:sp>
    </p:spTree>
    <p:extLst>
      <p:ext uri="{BB962C8B-B14F-4D97-AF65-F5344CB8AC3E}">
        <p14:creationId xmlns:p14="http://schemas.microsoft.com/office/powerpoint/2010/main" val="409570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lvl="0"/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resources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Turning in Assignments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In many cases, especially with papers, work can be emailed to me. Emailed work is due by the end of the day of the due date. If a paper is due on a Friday, it is due by </a:t>
            </a:r>
            <a:r>
              <a:rPr lang="en-US" sz="32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11:59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on that Friday. After that time, the paper is considered late. 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lvl="2"/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Chanese Central – chanese.wikispaces.com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 One-Stop Source of Everything Chanese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Contact Info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PowerSchool Parent Portal Link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Syllabus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Handouts, Notes, </a:t>
            </a:r>
            <a:r>
              <a:rPr lang="en-US" sz="2000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PowerPoints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, Videos, Extras!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Twitter 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Stream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Channiling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Count and Chanese-Y Pickens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Know it, Visit it, Love it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2497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lvl="0"/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resources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Chanillings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Classroom currency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Chanillings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are awarded to students who demonstrate excellence in effort and/or performance. Actions include but are not limited to…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Volunteering, helping classmates, exceptional academic performance or growth, remarkable insight, going above and beyond.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Channillings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can be used at Chanese-Y Pickens to purchase a variety of products. </a:t>
            </a:r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Top </a:t>
            </a: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Channilling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earners in each class will have special decision-making </a:t>
            </a: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privledges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6017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4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652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1_Office Theme</vt:lpstr>
      <vt:lpstr>2_Office Theme</vt:lpstr>
      <vt:lpstr>Greater Hartford Academy of the Arts 9th Grade English  American Literature  Mr. Chanese nchanese@crec.org chanese.wikispaces.com @ChaneseCentral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Greater Hartford Academy of the Arts 9th Grade English  American Literature  Mr. Chanese nchanese@crec.org chanese.wikispaces.com</dc:title>
  <dc:creator>Chanese, Nicholas</dc:creator>
  <cp:lastModifiedBy>Chanese, Nicholas</cp:lastModifiedBy>
  <cp:revision>21</cp:revision>
  <dcterms:created xsi:type="dcterms:W3CDTF">2011-08-23T02:56:44Z</dcterms:created>
  <dcterms:modified xsi:type="dcterms:W3CDTF">2011-09-19T14:13:56Z</dcterms:modified>
</cp:coreProperties>
</file>